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316" r:id="rId3"/>
    <p:sldId id="396" r:id="rId4"/>
    <p:sldId id="398" r:id="rId5"/>
    <p:sldId id="329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7D9"/>
          </a:solidFill>
        </a:fill>
      </a:tcStyle>
    </a:wholeTbl>
    <a:band2H>
      <a:tcTxStyle/>
      <a:tcStyle>
        <a:tcBdr/>
        <a:fill>
          <a:solidFill>
            <a:srgbClr val="E9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ED8"/>
          </a:solidFill>
        </a:fill>
      </a:tcStyle>
    </a:wholeTbl>
    <a:band2H>
      <a:tcTxStyle/>
      <a:tcStyle>
        <a:tcBdr/>
        <a:fill>
          <a:solidFill>
            <a:srgbClr val="F2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2D6"/>
          </a:solidFill>
        </a:fill>
      </a:tcStyle>
    </a:wholeTbl>
    <a:band2H>
      <a:tcTxStyle/>
      <a:tcStyle>
        <a:tcBdr/>
        <a:fill>
          <a:solidFill>
            <a:srgbClr val="EAEA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/>
    <p:restoredTop sz="93681"/>
  </p:normalViewPr>
  <p:slideViewPr>
    <p:cSldViewPr snapToGrid="0" snapToObjects="1">
      <p:cViewPr varScale="1">
        <p:scale>
          <a:sx n="83" d="100"/>
          <a:sy n="83" d="100"/>
        </p:scale>
        <p:origin x="1304" y="21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2324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543799" y="7975599"/>
            <a:ext cx="2" cy="14225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571499" y="4749801"/>
            <a:ext cx="11868096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9055097" y="508000"/>
            <a:ext cx="129" cy="797563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" name="Shape 89"/>
          <p:cNvSpPr/>
          <p:nvPr/>
        </p:nvSpPr>
        <p:spPr>
          <a:xfrm>
            <a:off x="9055096" y="4464050"/>
            <a:ext cx="3448504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787400" indent="-330200" algn="ctr" defTabSz="457200">
              <a:spcBef>
                <a:spcPts val="0"/>
              </a:spcBef>
              <a:buFontTx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44600" indent="-330200" algn="ctr" defTabSz="457200">
              <a:spcBef>
                <a:spcPts val="0"/>
              </a:spcBef>
              <a:buFontTx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701800" indent="-330200" algn="ctr" defTabSz="457200">
              <a:spcBef>
                <a:spcPts val="0"/>
              </a:spcBef>
              <a:buFontTx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159000" indent="-330200" algn="ctr" defTabSz="457200">
              <a:spcBef>
                <a:spcPts val="0"/>
              </a:spcBef>
              <a:buFontTx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/>
          <a:lstStyle/>
          <a:p>
            <a:pPr marL="0" indent="0" algn="ctr" defTabSz="457200">
              <a:spcBef>
                <a:spcPts val="2400"/>
              </a:spcBef>
              <a:buSzTx/>
              <a:buFontTx/>
              <a:buNone/>
              <a:defRPr sz="4000">
                <a:solidFill>
                  <a:srgbClr val="747474"/>
                </a:solidFill>
              </a:defRPr>
            </a:pP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571500" y="1962216"/>
            <a:ext cx="5073394" cy="1270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 lIns="0" tIns="0" rIns="0" bIns="0"/>
          <a:lstStyle>
            <a:lvl1pPr marL="330200" indent="-330200">
              <a:spcBef>
                <a:spcPts val="3000"/>
              </a:spcBef>
              <a:buFontTx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9214898" y="9040141"/>
            <a:ext cx="210415" cy="19822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47699" y="4749799"/>
            <a:ext cx="488212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1"/>
            <a:ext cx="11868106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64" r:id="rId9"/>
    <p:sldLayoutId id="2147483665" r:id="rId10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647700" y="1968498"/>
            <a:ext cx="11709400" cy="159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12412559" y="9232900"/>
            <a:ext cx="179490" cy="27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 algn="r" defTabSz="457200"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283" name="Shape 283"/>
          <p:cNvSpPr>
            <a:spLocks noGrp="1"/>
          </p:cNvSpPr>
          <p:nvPr>
            <p:ph type="title" idx="4294967295"/>
          </p:nvPr>
        </p:nvSpPr>
        <p:spPr>
          <a:xfrm>
            <a:off x="571500" y="0"/>
            <a:ext cx="11861800" cy="1727200"/>
          </a:xfrm>
          <a:prstGeom prst="rect">
            <a:avLst/>
          </a:prstGeom>
        </p:spPr>
        <p:txBody>
          <a:bodyPr lIns="0" tIns="0" rIns="0" bIns="0"/>
          <a:lstStyle>
            <a:lvl1pPr defTabSz="914400"/>
          </a:lstStyle>
          <a:p>
            <a:r>
              <a:t>The Inclusive Design Research Centre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body" idx="4294967295"/>
          </p:nvPr>
        </p:nvSpPr>
        <p:spPr>
          <a:xfrm>
            <a:off x="571500" y="2324100"/>
            <a:ext cx="3886200" cy="27051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5900" indent="-215900" defTabSz="914400">
              <a:spcBef>
                <a:spcPts val="3600"/>
              </a:spcBef>
              <a:buClr>
                <a:srgbClr val="606060"/>
              </a:buClr>
              <a:buSzPct val="100000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CA" dirty="0"/>
              <a:t>25</a:t>
            </a:r>
            <a:r>
              <a:rPr lang="en-CA" baseline="30000" dirty="0"/>
              <a:t>th</a:t>
            </a:r>
            <a:r>
              <a:rPr lang="en-CA" dirty="0"/>
              <a:t> Anniversary</a:t>
            </a:r>
          </a:p>
          <a:p>
            <a:pPr marL="215900" indent="-215900" defTabSz="914400">
              <a:spcBef>
                <a:spcPts val="3600"/>
              </a:spcBef>
              <a:buClr>
                <a:srgbClr val="606060"/>
              </a:buClr>
              <a:buSzPct val="100000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CA" dirty="0"/>
              <a:t>Open before ‘open’</a:t>
            </a:r>
          </a:p>
          <a:p>
            <a:pPr marL="215900" indent="-215900" defTabSz="914400">
              <a:spcBef>
                <a:spcPts val="3600"/>
              </a:spcBef>
              <a:buClr>
                <a:srgbClr val="606060"/>
              </a:buClr>
              <a:buSzPct val="100000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85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0" y="188912"/>
            <a:ext cx="3154365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722" y="1968498"/>
            <a:ext cx="5964578" cy="499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5855" y="5778942"/>
            <a:ext cx="329089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65C1-9748-AF43-B5B5-7BDF51F78F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77" y="6152827"/>
            <a:ext cx="4671167" cy="35359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720" y="392089"/>
            <a:ext cx="9993106" cy="89694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01630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2367058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388610" cy="6327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7B945-C99F-354A-AC83-06C09DAB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22" y="3004834"/>
            <a:ext cx="6805478" cy="6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44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he injustice of the market and the mino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r>
              <a:rPr lang="en-CA" dirty="0"/>
              <a:t>The view from the edge</a:t>
            </a:r>
            <a:endParaRPr dirty="0"/>
          </a:p>
        </p:txBody>
      </p:sp>
      <p:pic>
        <p:nvPicPr>
          <p:cNvPr id="239" name="image1.png" descr="image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60738" y="616829"/>
            <a:ext cx="5895975" cy="673647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E136B0-79D9-4E48-89D7-BA60ADFA1BD2}"/>
              </a:ext>
            </a:extLst>
          </p:cNvPr>
          <p:cNvSpPr txBox="1">
            <a:spLocks/>
          </p:cNvSpPr>
          <p:nvPr/>
        </p:nvSpPr>
        <p:spPr>
          <a:xfrm>
            <a:off x="571500" y="2247900"/>
            <a:ext cx="573631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30200" marR="0" indent="-3302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660400" marR="0" indent="-3302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990600" marR="0" indent="-3302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320800" marR="0" indent="-3302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651000" marR="0" indent="-330200" algn="l" defTabSz="5842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sz="3600" dirty="0"/>
              <a:t>The most to lose</a:t>
            </a:r>
          </a:p>
          <a:p>
            <a:pPr hangingPunct="1"/>
            <a:r>
              <a:rPr lang="en-US" sz="3600" dirty="0"/>
              <a:t>The most to gain</a:t>
            </a:r>
          </a:p>
          <a:p>
            <a:pPr hangingPunct="1"/>
            <a:r>
              <a:rPr lang="en-US" sz="3600" dirty="0"/>
              <a:t>The most at risk</a:t>
            </a:r>
          </a:p>
          <a:p>
            <a:pPr hangingPunct="1"/>
            <a:r>
              <a:rPr lang="en-US" sz="3600" dirty="0"/>
              <a:t>The greatest vulnerability</a:t>
            </a:r>
          </a:p>
          <a:p>
            <a:pPr hangingPunct="1"/>
            <a:r>
              <a:rPr lang="en-US" sz="3600" dirty="0"/>
              <a:t>The most compelling uses</a:t>
            </a:r>
          </a:p>
        </p:txBody>
      </p:sp>
    </p:spTree>
    <p:extLst>
      <p:ext uri="{BB962C8B-B14F-4D97-AF65-F5344CB8AC3E}">
        <p14:creationId xmlns:p14="http://schemas.microsoft.com/office/powerpoint/2010/main" val="1126633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the unexpected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 descr="MjkyOTIyO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959" y="1"/>
            <a:ext cx="5651410" cy="4375284"/>
          </a:xfrm>
          <a:prstGeom prst="rect">
            <a:avLst/>
          </a:prstGeom>
        </p:spPr>
      </p:pic>
      <p:pic>
        <p:nvPicPr>
          <p:cNvPr id="5" name="Picture 4" descr="unspecified-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906" y="6128036"/>
            <a:ext cx="3681544" cy="3200391"/>
          </a:xfrm>
          <a:prstGeom prst="rect">
            <a:avLst/>
          </a:prstGeom>
        </p:spPr>
      </p:pic>
      <p:pic>
        <p:nvPicPr>
          <p:cNvPr id="6" name="Picture 5" descr="AAEAAQAAAAAAAAujAAAAJGNlZjQyZTFlLTE3M2MtNGFkMS1hZmM5LTYyYWY2ZDMwYTkzNA.jpg">
            <a:extLst>
              <a:ext uri="{FF2B5EF4-FFF2-40B4-BE49-F238E27FC236}">
                <a16:creationId xmlns:a16="http://schemas.microsoft.com/office/drawing/2014/main" id="{3B8F6E91-1686-7A42-947D-EEF6146383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8950" y="4552356"/>
            <a:ext cx="6165850" cy="30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50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10424</TotalTime>
  <Words>43</Words>
  <Application>Microsoft Macintosh PowerPoint</Application>
  <PresentationFormat>Custom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Helvetica</vt:lpstr>
      <vt:lpstr>Helvetica Neue</vt:lpstr>
      <vt:lpstr>Helvetica Neue Light</vt:lpstr>
      <vt:lpstr>Helvetica Neue Medium</vt:lpstr>
      <vt:lpstr>ModernPortfolio</vt:lpstr>
      <vt:lpstr>The Inclusive Design Research Centre</vt:lpstr>
      <vt:lpstr>PowerPoint Presentation</vt:lpstr>
      <vt:lpstr>PowerPoint Presentation</vt:lpstr>
      <vt:lpstr>The view from the edge</vt:lpstr>
      <vt:lpstr>Alice and the unexpected…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Learning Experiences For &amp; With Diversity and Collaboration</dc:title>
  <cp:lastModifiedBy>Treviranus, Jutta</cp:lastModifiedBy>
  <cp:revision>25</cp:revision>
  <dcterms:modified xsi:type="dcterms:W3CDTF">2018-05-23T14:14:13Z</dcterms:modified>
</cp:coreProperties>
</file>